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8" r:id="rId9"/>
    <p:sldId id="265" r:id="rId10"/>
    <p:sldId id="267" r:id="rId11"/>
    <p:sldId id="269" r:id="rId12"/>
    <p:sldId id="262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2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2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197F-C809-4015-81A5-1CCDE6BC71EE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E923-7449-4F72-A25F-F6CA200E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myfirstTweet?src=hash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Digital Literacy</a:t>
            </a:r>
            <a:b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and Online Communication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http://www.edunetnepal.net/wp-content/uploads/2015/02/digital-liter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3810000" cy="21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9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Twitter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726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Twitter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is a free social networking service.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77036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6782" y="2667000"/>
            <a:ext cx="39924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</a:t>
            </a:r>
            <a:r>
              <a:rPr lang="en-US" sz="2600" dirty="0" smtClean="0"/>
              <a:t>lets users: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Send short </a:t>
            </a:r>
            <a:r>
              <a:rPr lang="en-US" sz="2600" dirty="0" smtClean="0"/>
              <a:t>messages</a:t>
            </a:r>
            <a:r>
              <a:rPr lang="en-US" sz="2600" dirty="0" smtClean="0"/>
              <a:t> </a:t>
            </a:r>
            <a:r>
              <a:rPr lang="en-US" sz="2600" dirty="0" smtClean="0"/>
              <a:t>called “tweets.”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Watch for </a:t>
            </a:r>
            <a:r>
              <a:rPr lang="en-US" sz="2600" dirty="0" smtClean="0"/>
              <a:t>other users' </a:t>
            </a:r>
            <a:r>
              <a:rPr lang="en-US" sz="2600" dirty="0" smtClean="0"/>
              <a:t>“tweets.”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r>
              <a:rPr lang="en-US" sz="2600" dirty="0" smtClean="0"/>
              <a:t>Example of a tweet:</a:t>
            </a:r>
          </a:p>
          <a:p>
            <a:pPr lvl="1"/>
            <a:r>
              <a:rPr lang="en-US" sz="2600" dirty="0"/>
              <a:t>Hello Twitter! </a:t>
            </a:r>
            <a:r>
              <a:rPr lang="en-US" sz="2600" u="sng" dirty="0">
                <a:solidFill>
                  <a:schemeClr val="tx2">
                    <a:lumMod val="75000"/>
                  </a:schemeClr>
                </a:solidFill>
                <a:hlinkClick r:id="rId3"/>
              </a:rPr>
              <a:t>#</a:t>
            </a:r>
            <a:r>
              <a:rPr lang="en-US" sz="2600" u="sng" dirty="0" err="1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myfirstTweet</a:t>
            </a:r>
            <a:endParaRPr lang="en-US" sz="2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6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1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Instagram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726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Instagram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is a free social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networking service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6782" y="3330476"/>
            <a:ext cx="3992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</a:t>
            </a:r>
            <a:r>
              <a:rPr lang="en-US" sz="2800" dirty="0" smtClean="0"/>
              <a:t>lets users: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Share photos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Share videos</a:t>
            </a:r>
          </a:p>
          <a:p>
            <a:endParaRPr lang="en-US" sz="2800" dirty="0"/>
          </a:p>
          <a:p>
            <a:pPr lvl="1"/>
            <a:endParaRPr lang="en-US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utoShape 2" descr="Image result for instagram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getlogdog.com/wp-content/uploads/2015/12/instagra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11720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1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Computer Acronyms –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Part 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CPU</a:t>
            </a:r>
            <a:r>
              <a:rPr lang="en-US" sz="2400" dirty="0"/>
              <a:t> - </a:t>
            </a:r>
            <a:r>
              <a:rPr lang="en-US" sz="2400" b="1" dirty="0" smtClean="0"/>
              <a:t>C</a:t>
            </a:r>
            <a:r>
              <a:rPr lang="en-US" sz="2400" dirty="0" smtClean="0"/>
              <a:t>entral </a:t>
            </a:r>
            <a:r>
              <a:rPr lang="en-US" sz="2400" b="1" dirty="0"/>
              <a:t>P</a:t>
            </a:r>
            <a:r>
              <a:rPr lang="en-US" sz="2400" dirty="0"/>
              <a:t>rocessing </a:t>
            </a:r>
            <a:r>
              <a:rPr lang="en-US" sz="2400" b="1" dirty="0"/>
              <a:t>U</a:t>
            </a:r>
            <a:r>
              <a:rPr lang="en-US" sz="2400" dirty="0"/>
              <a:t>nit of the computer. This is </a:t>
            </a:r>
            <a:r>
              <a:rPr lang="en-US" sz="2400" dirty="0" smtClean="0"/>
              <a:t>similar to </a:t>
            </a:r>
            <a:r>
              <a:rPr lang="en-US" sz="2400" dirty="0"/>
              <a:t>the computer’s brain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IT</a:t>
            </a:r>
            <a:r>
              <a:rPr lang="en-US" sz="2400" dirty="0"/>
              <a:t> – </a:t>
            </a:r>
            <a:r>
              <a:rPr lang="en-US" sz="2400" b="1" dirty="0"/>
              <a:t>I</a:t>
            </a:r>
            <a:r>
              <a:rPr lang="en-US" sz="2400" dirty="0"/>
              <a:t>nformation </a:t>
            </a:r>
            <a:r>
              <a:rPr lang="en-US" sz="2400" b="1" dirty="0"/>
              <a:t>t</a:t>
            </a:r>
            <a:r>
              <a:rPr lang="en-US" sz="2400" dirty="0"/>
              <a:t>echnology is the use of </a:t>
            </a:r>
            <a:r>
              <a:rPr lang="en-US" sz="2400" dirty="0" smtClean="0"/>
              <a:t>computers</a:t>
            </a:r>
          </a:p>
          <a:p>
            <a:endParaRPr lang="en-US" sz="2400" dirty="0"/>
          </a:p>
          <a:p>
            <a:r>
              <a:rPr lang="en-US" sz="2400" b="1" dirty="0"/>
              <a:t>JPEG</a:t>
            </a:r>
            <a:r>
              <a:rPr lang="en-US" sz="2400" dirty="0"/>
              <a:t> – a computer format for </a:t>
            </a:r>
            <a:r>
              <a:rPr lang="en-US" sz="2400" dirty="0" smtClean="0"/>
              <a:t>pictures</a:t>
            </a:r>
          </a:p>
          <a:p>
            <a:endParaRPr lang="en-US" sz="2400" dirty="0"/>
          </a:p>
          <a:p>
            <a:r>
              <a:rPr lang="en-US" sz="2400" b="1" dirty="0"/>
              <a:t>MAC</a:t>
            </a:r>
            <a:r>
              <a:rPr lang="en-US" sz="2400" dirty="0"/>
              <a:t> - </a:t>
            </a:r>
            <a:r>
              <a:rPr lang="en-US" sz="2400" dirty="0" smtClean="0"/>
              <a:t>an </a:t>
            </a:r>
            <a:r>
              <a:rPr lang="en-US" sz="2400" dirty="0"/>
              <a:t>abbreviation for Macintosh, </a:t>
            </a:r>
            <a:r>
              <a:rPr lang="en-US" sz="2400" dirty="0" smtClean="0"/>
              <a:t>a personal </a:t>
            </a:r>
            <a:r>
              <a:rPr lang="en-US" sz="2400" dirty="0"/>
              <a:t>computer made by the Apple Computer </a:t>
            </a:r>
            <a:r>
              <a:rPr lang="en-US" sz="2400" dirty="0" smtClean="0"/>
              <a:t>company</a:t>
            </a:r>
          </a:p>
          <a:p>
            <a:endParaRPr lang="en-US" sz="2400" dirty="0"/>
          </a:p>
          <a:p>
            <a:r>
              <a:rPr lang="en-US" sz="2400" b="1" dirty="0"/>
              <a:t>OS</a:t>
            </a:r>
            <a:r>
              <a:rPr lang="en-US" sz="2400" dirty="0"/>
              <a:t> - </a:t>
            </a:r>
            <a:r>
              <a:rPr lang="en-US" sz="2400" dirty="0" smtClean="0"/>
              <a:t>the </a:t>
            </a:r>
            <a:r>
              <a:rPr lang="en-US" sz="2400" b="1" dirty="0" smtClean="0"/>
              <a:t>o</a:t>
            </a:r>
            <a:r>
              <a:rPr lang="en-US" sz="2400" dirty="0" smtClean="0"/>
              <a:t>perating </a:t>
            </a:r>
            <a:r>
              <a:rPr lang="en-US" sz="2400" b="1" dirty="0" smtClean="0"/>
              <a:t>s</a:t>
            </a:r>
            <a:r>
              <a:rPr lang="en-US" sz="2400" dirty="0" smtClean="0"/>
              <a:t>ystem </a:t>
            </a:r>
            <a:r>
              <a:rPr lang="en-US" sz="2400" dirty="0"/>
              <a:t>of the computer. </a:t>
            </a:r>
            <a:r>
              <a:rPr lang="en-US" sz="2400" dirty="0" smtClean="0"/>
              <a:t> The </a:t>
            </a:r>
            <a:r>
              <a:rPr lang="en-US" sz="2400" dirty="0"/>
              <a:t>main program that runs on a computer and begins automatically when the computer is turned 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2052" name="Picture 4" descr="https://lh3.googleusercontent.com/1chvCw3AH2VP_1Oh74nBj6bJPXsqEwYq6aV9t2boetbnDILpXryoAu1iqMPSGNsPhVI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15205"/>
            <a:ext cx="1849967" cy="18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2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Computer Acronyms – Part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  <a:p>
            <a:r>
              <a:rPr lang="en-US" sz="2400" b="1" dirty="0"/>
              <a:t>PC</a:t>
            </a:r>
            <a:r>
              <a:rPr lang="en-US" sz="2400" dirty="0"/>
              <a:t> - </a:t>
            </a:r>
            <a:r>
              <a:rPr lang="en-US" sz="2400" b="1" dirty="0" smtClean="0"/>
              <a:t>p</a:t>
            </a:r>
            <a:r>
              <a:rPr lang="en-US" sz="2400" dirty="0" smtClean="0"/>
              <a:t>ersonal </a:t>
            </a:r>
            <a:r>
              <a:rPr lang="en-US" sz="2400" b="1" dirty="0" smtClean="0"/>
              <a:t>c</a:t>
            </a:r>
            <a:r>
              <a:rPr lang="en-US" sz="2400" dirty="0" smtClean="0"/>
              <a:t>omputer</a:t>
            </a:r>
          </a:p>
          <a:p>
            <a:endParaRPr lang="en-US" sz="2400" dirty="0" smtClean="0"/>
          </a:p>
          <a:p>
            <a:r>
              <a:rPr lang="en-US" sz="2400" b="1" dirty="0" smtClean="0"/>
              <a:t>PDF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b="1" dirty="0" smtClean="0"/>
              <a:t>P</a:t>
            </a:r>
            <a:r>
              <a:rPr lang="en-US" sz="2400" dirty="0" smtClean="0"/>
              <a:t>ortable </a:t>
            </a:r>
            <a:r>
              <a:rPr lang="en-US" sz="2400" b="1" dirty="0"/>
              <a:t>D</a:t>
            </a:r>
            <a:r>
              <a:rPr lang="en-US" sz="2400" dirty="0"/>
              <a:t>ocument </a:t>
            </a:r>
            <a:r>
              <a:rPr lang="en-US" sz="2400" b="1" dirty="0" smtClean="0"/>
              <a:t>F</a:t>
            </a:r>
            <a:r>
              <a:rPr lang="en-US" sz="2400" dirty="0" smtClean="0"/>
              <a:t>ormat, a file format ready for the web  </a:t>
            </a:r>
          </a:p>
          <a:p>
            <a:endParaRPr lang="en-US" sz="2400" dirty="0"/>
          </a:p>
          <a:p>
            <a:r>
              <a:rPr lang="en-US" sz="2400" b="1" dirty="0"/>
              <a:t>RAM</a:t>
            </a:r>
            <a:r>
              <a:rPr lang="en-US" sz="2400" dirty="0"/>
              <a:t> - </a:t>
            </a:r>
            <a:r>
              <a:rPr lang="en-US" sz="2400" b="1" dirty="0" smtClean="0"/>
              <a:t>R</a:t>
            </a:r>
            <a:r>
              <a:rPr lang="en-US" sz="2400" dirty="0" smtClean="0"/>
              <a:t>andom </a:t>
            </a:r>
            <a:r>
              <a:rPr lang="en-US" sz="2400" b="1" dirty="0"/>
              <a:t>A</a:t>
            </a:r>
            <a:r>
              <a:rPr lang="en-US" sz="2400" dirty="0"/>
              <a:t>ccess </a:t>
            </a:r>
            <a:r>
              <a:rPr lang="en-US" sz="2400" b="1" dirty="0"/>
              <a:t>M</a:t>
            </a:r>
            <a:r>
              <a:rPr lang="en-US" sz="2400" dirty="0"/>
              <a:t>emory </a:t>
            </a:r>
            <a:r>
              <a:rPr lang="en-US" sz="2400" dirty="0" smtClean="0"/>
              <a:t>is </a:t>
            </a:r>
            <a:r>
              <a:rPr lang="en-US" sz="2400" dirty="0"/>
              <a:t>the space inside the </a:t>
            </a:r>
            <a:r>
              <a:rPr lang="en-US" sz="2400" dirty="0" smtClean="0"/>
              <a:t>computer. If </a:t>
            </a:r>
            <a:r>
              <a:rPr lang="en-US" sz="2400" dirty="0"/>
              <a:t>you increase the amount of </a:t>
            </a:r>
            <a:r>
              <a:rPr lang="en-US" sz="2400" b="1" dirty="0"/>
              <a:t>RAM</a:t>
            </a:r>
            <a:r>
              <a:rPr lang="en-US" sz="2400" dirty="0"/>
              <a:t>, then you will increase the computer’s speed.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USB </a:t>
            </a:r>
            <a:r>
              <a:rPr lang="en-US" sz="2400" dirty="0" smtClean="0"/>
              <a:t>– connects different types of technology</a:t>
            </a:r>
          </a:p>
          <a:p>
            <a:endParaRPr lang="en-US" sz="2400" b="1" dirty="0"/>
          </a:p>
          <a:p>
            <a:r>
              <a:rPr lang="en-US" sz="2400" b="1" dirty="0" err="1" smtClean="0"/>
              <a:t>Wifi</a:t>
            </a:r>
            <a:r>
              <a:rPr lang="en-US" sz="2400" dirty="0" smtClean="0"/>
              <a:t> </a:t>
            </a:r>
            <a:r>
              <a:rPr lang="en-US" sz="2400" dirty="0"/>
              <a:t>– allows computers to connect to the internet without </a:t>
            </a:r>
            <a:r>
              <a:rPr lang="en-US" sz="2400" dirty="0" smtClean="0"/>
              <a:t>wires</a:t>
            </a:r>
          </a:p>
          <a:p>
            <a:endParaRPr lang="en-US" sz="2400" dirty="0"/>
          </a:p>
          <a:p>
            <a:r>
              <a:rPr lang="en-US" sz="2400" b="1" dirty="0"/>
              <a:t>www</a:t>
            </a:r>
            <a:r>
              <a:rPr lang="en-US" sz="2400" dirty="0"/>
              <a:t> – </a:t>
            </a:r>
            <a:r>
              <a:rPr lang="en-US" sz="2400" b="1" dirty="0" smtClean="0"/>
              <a:t>W</a:t>
            </a:r>
            <a:r>
              <a:rPr lang="en-US" sz="2400" dirty="0" smtClean="0"/>
              <a:t>orld </a:t>
            </a:r>
            <a:r>
              <a:rPr lang="en-US" sz="2400" b="1" dirty="0" smtClean="0"/>
              <a:t>W</a:t>
            </a:r>
            <a:r>
              <a:rPr lang="en-US" sz="2400" dirty="0" smtClean="0"/>
              <a:t>ide </a:t>
            </a:r>
            <a:r>
              <a:rPr lang="en-US" sz="2400" b="1" dirty="0" smtClean="0"/>
              <a:t>W</a:t>
            </a:r>
            <a:r>
              <a:rPr lang="en-US" sz="2400" dirty="0" smtClean="0"/>
              <a:t>eb</a:t>
            </a:r>
            <a:endParaRPr lang="en-US" sz="2400" dirty="0"/>
          </a:p>
        </p:txBody>
      </p:sp>
      <p:pic>
        <p:nvPicPr>
          <p:cNvPr id="4" name="Picture 2" descr="C:\Users\teacher\AppData\Local\Microsoft\Windows\Temporary Internet Files\Content.IE5\35DGVPCV\ist2_7677184-www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914400"/>
            <a:ext cx="175766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8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Computer Symbols &amp; Emoticons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Part 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3075" name="Picture 3" descr="C:\Users\teacher\AppData\Local\Microsoft\Windows\Temporary Internet Files\Content.IE5\35DGVPCV\At_Sign_Nimbus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35" y="1371600"/>
            <a:ext cx="1008079" cy="10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3110" y="1583309"/>
            <a:ext cx="454377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Email address sign</a:t>
            </a:r>
          </a:p>
          <a:p>
            <a:endParaRPr lang="en-US" sz="3600" dirty="0"/>
          </a:p>
          <a:p>
            <a:endParaRPr lang="en-US" sz="800" dirty="0" smtClean="0"/>
          </a:p>
          <a:p>
            <a:r>
              <a:rPr lang="en-US" sz="3600" dirty="0" smtClean="0"/>
              <a:t>On and Off Button</a:t>
            </a:r>
          </a:p>
          <a:p>
            <a:endParaRPr lang="en-US" sz="3600" dirty="0" smtClean="0"/>
          </a:p>
          <a:p>
            <a:endParaRPr lang="en-US" sz="800" dirty="0"/>
          </a:p>
          <a:p>
            <a:r>
              <a:rPr lang="en-US" sz="3600" dirty="0" smtClean="0"/>
              <a:t>Printer Symbol</a:t>
            </a:r>
          </a:p>
          <a:p>
            <a:endParaRPr lang="en-US" sz="3600" dirty="0" smtClean="0"/>
          </a:p>
          <a:p>
            <a:endParaRPr lang="en-US" sz="800" dirty="0"/>
          </a:p>
          <a:p>
            <a:r>
              <a:rPr lang="en-US" sz="3600" dirty="0" smtClean="0"/>
              <a:t>Facebook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3076" name="Picture 4" descr="C:\Users\teacher\AppData\Local\Microsoft\Windows\Temporary Internet Files\Content.IE5\GVBWSNA2\large-powerbutton-2-states-on-off--166.6-14738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2" y="2514173"/>
            <a:ext cx="1170600" cy="11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eacher\AppData\Local\Microsoft\Windows\Temporary Internet Files\Content.IE5\RDJ4DCFE\Nuvola_devices_print_printe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2" y="38079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eacher\AppData\Local\Microsoft\Windows\Temporary Internet Files\Content.IE5\GVBWSNA2\Faceboo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2" y="5113867"/>
            <a:ext cx="1134533" cy="11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3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Computer Symbols &amp; Emoticons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Part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21024" y="1672398"/>
            <a:ext cx="5638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Attachment </a:t>
            </a:r>
          </a:p>
          <a:p>
            <a:endParaRPr lang="en-US" sz="3600" dirty="0" smtClean="0"/>
          </a:p>
          <a:p>
            <a:endParaRPr lang="en-US" sz="800" dirty="0"/>
          </a:p>
          <a:p>
            <a:r>
              <a:rPr lang="en-US" sz="3600" dirty="0" err="1" smtClean="0"/>
              <a:t>Wifi</a:t>
            </a:r>
            <a:r>
              <a:rPr lang="en-US" sz="3600" dirty="0" smtClean="0"/>
              <a:t> Symbol</a:t>
            </a:r>
          </a:p>
          <a:p>
            <a:endParaRPr lang="en-US" sz="3600" dirty="0" smtClean="0"/>
          </a:p>
          <a:p>
            <a:endParaRPr lang="en-US" sz="800" dirty="0"/>
          </a:p>
          <a:p>
            <a:r>
              <a:rPr lang="en-US" sz="3600" dirty="0" smtClean="0"/>
              <a:t>Happy Emoticon</a:t>
            </a:r>
          </a:p>
          <a:p>
            <a:endParaRPr lang="en-US" sz="3600" dirty="0" smtClean="0"/>
          </a:p>
          <a:p>
            <a:endParaRPr lang="en-US" sz="800" dirty="0"/>
          </a:p>
          <a:p>
            <a:r>
              <a:rPr lang="en-US" sz="3600" dirty="0" smtClean="0"/>
              <a:t>Twitter</a:t>
            </a:r>
            <a:endParaRPr lang="en-US" sz="3600" dirty="0"/>
          </a:p>
        </p:txBody>
      </p:sp>
      <p:pic>
        <p:nvPicPr>
          <p:cNvPr id="3079" name="Picture 7" descr="C:\Users\teacher\AppData\Local\Microsoft\Windows\Temporary Internet Files\Content.IE5\CJ4UP4GP\Mail-attachmen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2" y="1295400"/>
            <a:ext cx="1353024" cy="13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eacher\AppData\Local\Microsoft\Windows\Temporary Internet Files\Content.IE5\35DGVPCV\750px-Wireless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2" y="2667000"/>
            <a:ext cx="1333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7396" y="3886200"/>
            <a:ext cx="958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: )</a:t>
            </a:r>
            <a:endParaRPr lang="en-US" sz="5400" b="1" dirty="0"/>
          </a:p>
        </p:txBody>
      </p:sp>
      <p:pic>
        <p:nvPicPr>
          <p:cNvPr id="4098" name="Picture 2" descr="C:\Users\teacher\AppData\Local\Microsoft\Windows\Temporary Internet Files\Content.IE5\RDJ4DCFE\Twitter_bird_logo_2012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96" y="5171701"/>
            <a:ext cx="958204" cy="7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2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The goal is for students to effectively use online tools to communicate 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with 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others.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Methods of Digital Communication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6764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email our friends and coworkers.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://media.al.com/news_mobile_impact/photo/computer-booksjpg-5728745034ec9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2" y="4038600"/>
            <a:ext cx="2635208" cy="188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2152" y="4572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read.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3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More Methods of Digital Communication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970782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do our homework.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2152" y="4572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text.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http://www.digipreneurship.com/wp-content/uploads/2014/07/tech-classroom-innov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7"/>
          <a:stretch/>
        </p:blipFill>
        <p:spPr bwMode="auto">
          <a:xfrm>
            <a:off x="346647" y="1676399"/>
            <a:ext cx="3072297" cy="17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5" y="4191000"/>
            <a:ext cx="2678579" cy="161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0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More Methods of Digital Communication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970782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use social networks to communicate with our friends and family.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2152" y="4572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shop.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-8598"/>
          <a:stretch/>
        </p:blipFill>
        <p:spPr bwMode="auto">
          <a:xfrm>
            <a:off x="637372" y="2133600"/>
            <a:ext cx="2997650" cy="140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0" y="3886200"/>
            <a:ext cx="288760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58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More Methods of Digital Communication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387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register for classes.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2152" y="4572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take online classes.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818013"/>
            <a:ext cx="2653551" cy="211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43391"/>
            <a:ext cx="2740152" cy="182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73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More Methods of Digital Communication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387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apply for jobs.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1199"/>
            <a:ext cx="2857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43646"/>
            <a:ext cx="1988344" cy="2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2152" y="4648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search for information.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9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Social Networks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 online website where people can communicate and share information. </a:t>
            </a:r>
          </a:p>
          <a:p>
            <a:pPr algn="ctr"/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438401"/>
            <a:ext cx="5143500" cy="37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99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Facebook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" y="1447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Facebook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is a popular free social networking website.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https://www.avontura.nl/breda/images/avontura/Like-us-on-Face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357503"/>
            <a:ext cx="3200400" cy="14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268047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It lets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users: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See messages from other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Show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photos and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Send messages to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friends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family and colleagues.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Share information on your “page”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Invite friends to join groups and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Play games</a:t>
            </a:r>
          </a:p>
        </p:txBody>
      </p:sp>
    </p:spTree>
    <p:extLst>
      <p:ext uri="{BB962C8B-B14F-4D97-AF65-F5344CB8AC3E}">
        <p14:creationId xmlns:p14="http://schemas.microsoft.com/office/powerpoint/2010/main" val="171858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396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Digital Literacy and Online Communication</vt:lpstr>
      <vt:lpstr>The goal is for students to effectively use online tools to communicate with others.</vt:lpstr>
      <vt:lpstr>Methods of Digital Communication</vt:lpstr>
      <vt:lpstr>More Methods of Digital Communication</vt:lpstr>
      <vt:lpstr>More Methods of Digital Communication</vt:lpstr>
      <vt:lpstr>More Methods of Digital Communication</vt:lpstr>
      <vt:lpstr>More Methods of Digital Communication</vt:lpstr>
      <vt:lpstr>Social Networks</vt:lpstr>
      <vt:lpstr>Facebook</vt:lpstr>
      <vt:lpstr>Twitter</vt:lpstr>
      <vt:lpstr>Instagram</vt:lpstr>
      <vt:lpstr>Computer Acronyms – Part 1</vt:lpstr>
      <vt:lpstr>Computer Acronyms – Part 2</vt:lpstr>
      <vt:lpstr>Computer Symbols &amp; Emoticons Part 1</vt:lpstr>
      <vt:lpstr>Computer Symbols &amp; Emoticons Part 2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Literacy and Online Communication</dc:title>
  <dc:creator>LVAC Teacher</dc:creator>
  <cp:lastModifiedBy>LVAC Teacher</cp:lastModifiedBy>
  <cp:revision>19</cp:revision>
  <dcterms:created xsi:type="dcterms:W3CDTF">2016-02-17T22:34:58Z</dcterms:created>
  <dcterms:modified xsi:type="dcterms:W3CDTF">2016-03-14T21:54:12Z</dcterms:modified>
</cp:coreProperties>
</file>