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03374-4AEF-4C40-80DF-0C843C1BA8AB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2B3FB-251D-4951-8465-CA2C9A6C1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Writing a Letter to a Restaurant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Why are you writing a letter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002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You are learning about nutrition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You are learning about the parts of a letter</a:t>
            </a:r>
          </a:p>
          <a:p>
            <a:pPr>
              <a:buFont typeface="Arial" pitchFamily="34" charset="0"/>
              <a:buChar char="•"/>
            </a:pPr>
            <a:endParaRPr lang="en-US" sz="36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Comic Sans MS" pitchFamily="66" charset="0"/>
              </a:rPr>
              <a:t>You are learning how to write a persuasive* letter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791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*Persuasive - to make other people believe something or do what you ask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 eat?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McDonald’s ?</a:t>
            </a:r>
          </a:p>
          <a:p>
            <a:r>
              <a:rPr lang="en-US" sz="3600" dirty="0" smtClean="0">
                <a:latin typeface="Comic Sans MS" pitchFamily="66" charset="0"/>
              </a:rPr>
              <a:t>Denny’s ?</a:t>
            </a:r>
          </a:p>
          <a:p>
            <a:r>
              <a:rPr lang="en-US" sz="3600" dirty="0" smtClean="0">
                <a:latin typeface="Comic Sans MS" pitchFamily="66" charset="0"/>
              </a:rPr>
              <a:t>Maria Maria’s?</a:t>
            </a:r>
          </a:p>
          <a:p>
            <a:r>
              <a:rPr lang="en-US" sz="3600" dirty="0" err="1" smtClean="0">
                <a:latin typeface="Comic Sans MS" pitchFamily="66" charset="0"/>
              </a:rPr>
              <a:t>Tomatina</a:t>
            </a:r>
            <a:r>
              <a:rPr lang="en-US" sz="3600" dirty="0" smtClean="0">
                <a:latin typeface="Comic Sans MS" pitchFamily="66" charset="0"/>
              </a:rPr>
              <a:t>?</a:t>
            </a:r>
          </a:p>
          <a:p>
            <a:endParaRPr lang="en-US" sz="3600" dirty="0">
              <a:latin typeface="Comic Sans MS" pitchFamily="66" charset="0"/>
            </a:endParaRPr>
          </a:p>
          <a:p>
            <a:r>
              <a:rPr lang="en-US" sz="3600" dirty="0" smtClean="0">
                <a:latin typeface="Comic Sans MS" pitchFamily="66" charset="0"/>
              </a:rPr>
              <a:t>Make a list of all the restaurants where you eat. Which restaurant should improve?</a:t>
            </a:r>
          </a:p>
        </p:txBody>
      </p:sp>
      <p:pic>
        <p:nvPicPr>
          <p:cNvPr id="1026" name="Picture 2" descr="C:\Documents and Settings\Gail\Local Settings\Temporary Internet Files\Content.IE5\MDM84T4A\MC900338042[1].wm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010400" y="1600200"/>
            <a:ext cx="1318565" cy="1856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What is good about the restaurant?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125682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The servers are polite.</a:t>
            </a:r>
          </a:p>
          <a:p>
            <a:r>
              <a:rPr lang="en-US" sz="3600" dirty="0" smtClean="0">
                <a:latin typeface="Comic Sans MS" pitchFamily="66" charset="0"/>
              </a:rPr>
              <a:t>The servers are nice.</a:t>
            </a:r>
          </a:p>
          <a:p>
            <a:r>
              <a:rPr lang="en-US" sz="3600" dirty="0" smtClean="0">
                <a:latin typeface="Comic Sans MS" pitchFamily="66" charset="0"/>
              </a:rPr>
              <a:t>The restaurant is near my house. The food tastes good.</a:t>
            </a:r>
          </a:p>
          <a:p>
            <a:r>
              <a:rPr lang="en-US" sz="3600" dirty="0" smtClean="0">
                <a:latin typeface="Comic Sans MS" pitchFamily="66" charset="0"/>
              </a:rPr>
              <a:t>The food is priced right.</a:t>
            </a:r>
          </a:p>
          <a:p>
            <a:r>
              <a:rPr lang="en-US" sz="3600" dirty="0" smtClean="0">
                <a:latin typeface="Comic Sans MS" pitchFamily="66" charset="0"/>
              </a:rPr>
              <a:t>The restaurant is pretty.</a:t>
            </a:r>
          </a:p>
          <a:p>
            <a:r>
              <a:rPr lang="en-US" sz="3600" dirty="0" smtClean="0">
                <a:latin typeface="Comic Sans MS" pitchFamily="66" charset="0"/>
              </a:rPr>
              <a:t>The restaurant is clean.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4" name="Picture 2" descr="C:\Documents and Settings\Gail\Local Settings\Temporary Internet Files\Content.IE5\MDM84T4A\MC900338042[1].wm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010400" y="1600200"/>
            <a:ext cx="1318565" cy="1856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Reasons to write the letter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81200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 want healthier food.</a:t>
            </a:r>
          </a:p>
          <a:p>
            <a:r>
              <a:rPr lang="en-US" sz="3600" dirty="0" smtClean="0">
                <a:latin typeface="Comic Sans MS" pitchFamily="66" charset="0"/>
              </a:rPr>
              <a:t>I want less salt.</a:t>
            </a:r>
          </a:p>
          <a:p>
            <a:r>
              <a:rPr lang="en-US" sz="3600" dirty="0" smtClean="0">
                <a:latin typeface="Comic Sans MS" pitchFamily="66" charset="0"/>
              </a:rPr>
              <a:t>I want less fat.</a:t>
            </a:r>
          </a:p>
          <a:p>
            <a:r>
              <a:rPr lang="en-US" sz="3600" dirty="0" smtClean="0">
                <a:latin typeface="Comic Sans MS" pitchFamily="66" charset="0"/>
              </a:rPr>
              <a:t>I want more vegetables.</a:t>
            </a:r>
          </a:p>
          <a:p>
            <a:r>
              <a:rPr lang="en-US" sz="3600" dirty="0" smtClean="0">
                <a:latin typeface="Comic Sans MS" pitchFamily="66" charset="0"/>
              </a:rPr>
              <a:t>I want more salads.</a:t>
            </a:r>
          </a:p>
          <a:p>
            <a:r>
              <a:rPr lang="en-US" sz="3600" dirty="0" smtClean="0">
                <a:latin typeface="Comic Sans MS" pitchFamily="66" charset="0"/>
              </a:rPr>
              <a:t>I want less meat.</a:t>
            </a:r>
          </a:p>
          <a:p>
            <a:r>
              <a:rPr lang="en-US" sz="3600" dirty="0" smtClean="0">
                <a:latin typeface="Comic Sans MS" pitchFamily="66" charset="0"/>
              </a:rPr>
              <a:t>I want less sugar.</a:t>
            </a:r>
          </a:p>
        </p:txBody>
      </p:sp>
      <p:pic>
        <p:nvPicPr>
          <p:cNvPr id="4" name="Picture 2" descr="C:\Documents and Settings\Gail\Local Settings\Temporary Internet Files\Content.IE5\MDM84T4A\MC900338042[1].wm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010400" y="1600200"/>
            <a:ext cx="1318565" cy="1856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things about the restaurant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36887"/>
            <a:ext cx="807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You serve fatty food.</a:t>
            </a:r>
          </a:p>
          <a:p>
            <a:r>
              <a:rPr lang="en-US" sz="3600" dirty="0" smtClean="0">
                <a:latin typeface="Comic Sans MS" pitchFamily="66" charset="0"/>
              </a:rPr>
              <a:t>You serve fried chicken, cheeseburgers, and French fries.</a:t>
            </a:r>
          </a:p>
          <a:p>
            <a:r>
              <a:rPr lang="en-US" sz="3600" dirty="0" smtClean="0">
                <a:latin typeface="Comic Sans MS" pitchFamily="66" charset="0"/>
              </a:rPr>
              <a:t>You serve too much meat.</a:t>
            </a:r>
          </a:p>
          <a:p>
            <a:r>
              <a:rPr lang="en-US" sz="3600" dirty="0" smtClean="0">
                <a:latin typeface="Comic Sans MS" pitchFamily="66" charset="0"/>
              </a:rPr>
              <a:t>Your food has too much salt.</a:t>
            </a:r>
          </a:p>
          <a:p>
            <a:r>
              <a:rPr lang="en-US" sz="3600" dirty="0" smtClean="0">
                <a:latin typeface="Comic Sans MS" pitchFamily="66" charset="0"/>
              </a:rPr>
              <a:t>You do not serve many vegetables.</a:t>
            </a:r>
          </a:p>
          <a:p>
            <a:r>
              <a:rPr lang="en-US" sz="3600" dirty="0" smtClean="0">
                <a:latin typeface="Comic Sans MS" pitchFamily="66" charset="0"/>
              </a:rPr>
              <a:t>You do not serve many salads.</a:t>
            </a:r>
          </a:p>
          <a:p>
            <a:endParaRPr lang="en-US" sz="3600" dirty="0" smtClean="0">
              <a:latin typeface="Comic Sans MS" pitchFamily="66" charset="0"/>
            </a:endParaRPr>
          </a:p>
          <a:p>
            <a:endParaRPr lang="en-US" sz="3600" dirty="0">
              <a:latin typeface="Comic Sans MS" pitchFamily="66" charset="0"/>
            </a:endParaRPr>
          </a:p>
        </p:txBody>
      </p:sp>
      <p:pic>
        <p:nvPicPr>
          <p:cNvPr id="4" name="Picture 2" descr="C:\Documents and Settings\Gail\Local Settings\Temporary Internet Files\Content.IE5\MDM84T4A\MC900338042[1].wm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010400" y="1600200"/>
            <a:ext cx="1318565" cy="1856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should they do?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526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They should serve less fatty foods.</a:t>
            </a:r>
          </a:p>
          <a:p>
            <a:r>
              <a:rPr lang="en-US" sz="3600" dirty="0" smtClean="0">
                <a:latin typeface="Comic Sans MS" pitchFamily="66" charset="0"/>
              </a:rPr>
              <a:t>They should serve less meat.</a:t>
            </a:r>
          </a:p>
          <a:p>
            <a:r>
              <a:rPr lang="en-US" sz="3600" dirty="0" smtClean="0">
                <a:latin typeface="Comic Sans MS" pitchFamily="66" charset="0"/>
              </a:rPr>
              <a:t>They should cook with less salt.</a:t>
            </a:r>
          </a:p>
          <a:p>
            <a:r>
              <a:rPr lang="en-US" sz="3600" dirty="0" smtClean="0">
                <a:latin typeface="Comic Sans MS" pitchFamily="66" charset="0"/>
              </a:rPr>
              <a:t>They should cook with less fat.</a:t>
            </a:r>
          </a:p>
          <a:p>
            <a:r>
              <a:rPr lang="en-US" sz="3600" dirty="0" smtClean="0">
                <a:latin typeface="Comic Sans MS" pitchFamily="66" charset="0"/>
              </a:rPr>
              <a:t>They should serve more vegetables.</a:t>
            </a:r>
          </a:p>
          <a:p>
            <a:r>
              <a:rPr lang="en-US" sz="3600" dirty="0" smtClean="0">
                <a:latin typeface="Comic Sans MS" pitchFamily="66" charset="0"/>
              </a:rPr>
              <a:t>They should serve more salads.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4" name="Picture 2" descr="C:\Documents and Settings\Gail\Local Settings\Temporary Internet Files\Content.IE5\MDM84T4A\MC900338042[1].wm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010400" y="1600200"/>
            <a:ext cx="1318565" cy="1856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How can you thank them for improving?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I would come more.</a:t>
            </a:r>
          </a:p>
          <a:p>
            <a:r>
              <a:rPr lang="en-US" sz="3600" dirty="0" smtClean="0">
                <a:latin typeface="Comic Sans MS" pitchFamily="66" charset="0"/>
              </a:rPr>
              <a:t>I would come more often.</a:t>
            </a:r>
          </a:p>
          <a:p>
            <a:r>
              <a:rPr lang="en-US" sz="3600" dirty="0" smtClean="0">
                <a:latin typeface="Comic Sans MS" pitchFamily="66" charset="0"/>
              </a:rPr>
              <a:t>I would tell people about your restaurant.</a:t>
            </a:r>
          </a:p>
          <a:p>
            <a:r>
              <a:rPr lang="en-US" sz="3600" dirty="0" smtClean="0">
                <a:latin typeface="Comic Sans MS" pitchFamily="66" charset="0"/>
              </a:rPr>
              <a:t>I would bring people to your restaurant.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4" name="Picture 2" descr="C:\Documents and Settings\Gail\Local Settings\Temporary Internet Files\Content.IE5\MDM84T4A\MC900338042[1].wmf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010400" y="1600200"/>
            <a:ext cx="1318565" cy="1856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292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Writing a Letter to a Restaurant</vt:lpstr>
      <vt:lpstr>Why are you writing a letter</vt:lpstr>
      <vt:lpstr>Where do you eat?</vt:lpstr>
      <vt:lpstr>What is good about the restaurant?</vt:lpstr>
      <vt:lpstr>Reasons to write the letter</vt:lpstr>
      <vt:lpstr>Bad things about the restaurant</vt:lpstr>
      <vt:lpstr>What should they do?</vt:lpstr>
      <vt:lpstr>How can you thank them for improving?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Letter to a Restaurant</dc:title>
  <dc:creator>Gail Simons</dc:creator>
  <cp:lastModifiedBy>Gail Simons</cp:lastModifiedBy>
  <cp:revision>5</cp:revision>
  <dcterms:created xsi:type="dcterms:W3CDTF">2011-05-19T02:39:50Z</dcterms:created>
  <dcterms:modified xsi:type="dcterms:W3CDTF">2011-05-24T02:11:16Z</dcterms:modified>
</cp:coreProperties>
</file>